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8BB46-6F00-423F-B45E-A5F539F47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15B61-5254-4A89-8158-8174DD6E6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1D918-6967-45C5-9603-FEA9293E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D1CA-54DA-46C3-A5BC-2858496F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5287A-4C78-4D84-88EB-1C09FBCF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D70F-750C-4FAB-9EB3-C8427CF8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C6FB7-6ABF-4EA6-96BE-774E0D337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2475D-50BD-4634-902A-4D06C294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D222D-5659-46CC-9122-F12ED1FB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1615A-7363-4F5E-86C9-8BEECD435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35CFCF-4B7D-4C1F-9C98-4C395BE41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08AE0-8ADB-4C40-A38E-2F7EA0041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C02B-1589-4DC8-A9CA-C4E2DA02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8E835-11A7-41F9-9833-6D41906B3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8DE04-2E93-41AA-8D31-DC772D7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35FA-6B28-42F6-A58C-110CB205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2584C-BF37-481C-8DA2-45AA7C9C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ECB9A-6355-4B26-9BDF-290B18807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B7DB9-1786-4A78-AA16-7199AA90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83572-9ED4-4DA1-9195-8EB3375E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0832-A778-4F45-B3DE-6A0491771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8468D-7DCE-4664-856C-A359861B5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DFD13-D1AC-4CC2-8B8F-227B314A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07EC7-58DE-490C-B504-45FFF475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45BF-AF7F-4A16-95EA-ED2A8499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6DBDE-7BF2-4F9E-A532-AC1351D1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D2AF7-2014-49F4-A53A-75414DF5A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9AA66-F41F-414B-AC46-851977916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19F99-9227-44AB-9B2E-30CC6CE5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E0767-5A94-4C4E-A588-86C0E0C4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C8980-100F-4115-B217-D4B55962A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5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275C-CB16-4278-84D9-59F82FC59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49811-CC63-4735-A8A1-DDC890ED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810F5-68FB-4894-9E19-0D6D19616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D302F-0CBA-4910-A0A8-6FE845F96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1A8449-8140-443F-BF2B-F27E35765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0016C8-BC84-45FC-8594-5E71CC5C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EFD74-AFF0-4D92-AEFD-5BDCF89E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15F2DB-E6C7-464F-A526-CC4193F4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C4D3-F37A-4357-AE2A-47052169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42C8C9-03C6-463C-8E9E-61718E3D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A82AE-3351-4563-B019-AD24EBFE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E567F8-1B74-4978-A973-E3BCC3AC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D6541-4317-4786-9757-F7D29194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EFCF6B-0F09-49CB-BD20-F5FE3E4C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0373-2E77-41AF-9F28-F76CA0C15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1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5468-9C94-4563-ADAE-41EAF919A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92BC-B642-48C1-A84E-8339E4FA7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C3D4A-A333-4B76-92CE-F27C01703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6541F-CE51-4D1A-896A-C1822C82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0CC26-EDAE-447F-ACD1-D90D978E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8780F-00D5-41D9-BAD0-E4859572A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5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71A1-281F-43AE-8E1D-BC8DF8A8C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0892A9-B403-45FF-8438-17886B4C8B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1364F-F668-46FB-8EDA-98945D678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46BC6-9F67-4A7B-B1D3-264AE2B4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A6E13-8DB7-4E2B-A498-BC7CC3C9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7FD6E-C465-45C7-965C-7BC1A447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3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AF9A98-9E63-4C5F-97AE-3CE20EE5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0BC2B-A62A-4735-8164-2B02BEA1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146E2-D2EF-422E-98EB-4C68BC9C3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8A16-4587-4F2C-BBE2-67EBF3790576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887C9-E4D6-45B1-8AAB-BA21B7F20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0261A-B868-463E-9F28-A97234F78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1983D-C573-400A-880D-E0A4415A9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C58A-69F4-459E-8D55-93D616756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F42BB-0E3E-4870-BB08-0B94046085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1336E4-6D70-4E1F-AE29-5B86F79732EA}"/>
              </a:ext>
            </a:extLst>
          </p:cNvPr>
          <p:cNvSpPr txBox="1"/>
          <p:nvPr/>
        </p:nvSpPr>
        <p:spPr>
          <a:xfrm>
            <a:off x="8371002" y="6363093"/>
            <a:ext cx="3266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Copyright Kenneth Bedell, 20017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8D5ED8-24E6-4AFE-8062-4EE873FBE928}"/>
              </a:ext>
            </a:extLst>
          </p:cNvPr>
          <p:cNvSpPr txBox="1"/>
          <p:nvPr/>
        </p:nvSpPr>
        <p:spPr>
          <a:xfrm>
            <a:off x="1828800" y="261952"/>
            <a:ext cx="82742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Patchwork Quilt Paradigm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175399E-051A-4353-8C27-F783442297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751078"/>
              </p:ext>
            </p:extLst>
          </p:nvPr>
        </p:nvGraphicFramePr>
        <p:xfrm>
          <a:off x="2676426" y="1239159"/>
          <a:ext cx="6521179" cy="5039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5029096" imgH="3886200" progId="Acrobat.Document.DC">
                  <p:embed/>
                </p:oleObj>
              </mc:Choice>
              <mc:Fallback>
                <p:oleObj name="Acrobat Document" r:id="rId3" imgW="5029096" imgH="388620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6426" y="1239159"/>
                        <a:ext cx="6521179" cy="5039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808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Adobe Acrobat Document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Bedell</dc:creator>
  <cp:lastModifiedBy>Ken Bedell</cp:lastModifiedBy>
  <cp:revision>4</cp:revision>
  <dcterms:created xsi:type="dcterms:W3CDTF">2017-10-07T22:53:07Z</dcterms:created>
  <dcterms:modified xsi:type="dcterms:W3CDTF">2017-10-07T23:26:44Z</dcterms:modified>
</cp:coreProperties>
</file>